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High or loud?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the sounds that are made.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loud.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Playing a guitar</a:t>
            </a:r>
          </a:p>
          <a:p>
            <a:pPr>
              <a:lnSpc>
                <a:spcPct val="115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Plucking a guitar makes the strings vibrate.  Thin strings vibrate very quickly and make ……………… notes.  Plucking hard on a string makes it vibrate a lot and its note is ……………… .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Beating a drum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When a drum is hit hard its sound is ……………… . 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 tight drum vibrates very quickly and has a ……………… sound.  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When a drum has large vibrations it is ……………… 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10" y="3120525"/>
            <a:ext cx="1309343" cy="1145238"/>
          </a:xfrm>
          <a:prstGeom prst="rect">
            <a:avLst/>
          </a:prstGeom>
          <a:noFill/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30441">
            <a:off x="6190740" y="814654"/>
            <a:ext cx="1957030" cy="776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8938" y="2489514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2696" y="4219653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6382" y="2812736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loud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5564" y="4672038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loud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7961" y="3795761"/>
            <a:ext cx="115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loud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58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105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2019-04-09T12:57:04Z</dcterms:created>
  <dcterms:modified xsi:type="dcterms:W3CDTF">2019-04-09T13:03:31Z</dcterms:modified>
</cp:coreProperties>
</file>